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7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12192000" cy="6858000"/>
  <p:notesSz cx="9296400" cy="688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8" autoAdjust="0"/>
    <p:restoredTop sz="85036" autoAdjust="0"/>
  </p:normalViewPr>
  <p:slideViewPr>
    <p:cSldViewPr snapToGrid="0">
      <p:cViewPr varScale="1">
        <p:scale>
          <a:sx n="98" d="100"/>
          <a:sy n="98" d="100"/>
        </p:scale>
        <p:origin x="9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0" y="0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AD30036-BD47-4AF5-BB73-233F28CB483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536529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0" y="6536529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6BC7CE7-BB50-4965-AA4B-7171B855A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29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0" y="0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F26998C-C9A3-4B0C-8B26-358DE70A3CB2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86038" y="860425"/>
            <a:ext cx="4127500" cy="2322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11872"/>
            <a:ext cx="7437119" cy="2709714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36529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0" y="6536529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5522128-FF0C-41F9-AD91-A2BB23EA0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2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2128-FF0C-41F9-AD91-A2BB23EA08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066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2128-FF0C-41F9-AD91-A2BB23EA08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028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6e test taking strategy,</a:t>
            </a:r>
            <a:r>
              <a:rPr lang="en-US" baseline="0" dirty="0" smtClean="0"/>
              <a:t> read the questions first. Need to read the passage. Look at the information given. No crazy assumptions. What do we know from evolution and genetics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2128-FF0C-41F9-AD91-A2BB23EA082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011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2128-FF0C-41F9-AD91-A2BB23EA082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04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2128-FF0C-41F9-AD91-A2BB23EA082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964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2128-FF0C-41F9-AD91-A2BB23EA082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911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6f – </a:t>
            </a:r>
            <a:r>
              <a:rPr lang="en-US" dirty="0" err="1" smtClean="0"/>
              <a:t>gie</a:t>
            </a:r>
            <a:r>
              <a:rPr lang="en-US" dirty="0" smtClean="0"/>
              <a:t> other examples,</a:t>
            </a:r>
            <a:r>
              <a:rPr lang="en-US" baseline="0" dirty="0" smtClean="0"/>
              <a:t> pink, striped </a:t>
            </a:r>
            <a:r>
              <a:rPr lang="en-US" baseline="0" dirty="0" err="1" smtClean="0"/>
              <a:t>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2128-FF0C-41F9-AD91-A2BB23EA082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515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2128-FF0C-41F9-AD91-A2BB23EA082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217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2128-FF0C-41F9-AD91-A2BB23EA082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190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2128-FF0C-41F9-AD91-A2BB23EA082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398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2128-FF0C-41F9-AD91-A2BB23EA082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68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2128-FF0C-41F9-AD91-A2BB23EA08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342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2128-FF0C-41F9-AD91-A2BB23EA082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64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2128-FF0C-41F9-AD91-A2BB23EA082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06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2128-FF0C-41F9-AD91-A2BB23EA08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42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2128-FF0C-41F9-AD91-A2BB23EA08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0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2128-FF0C-41F9-AD91-A2BB23EA08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97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2128-FF0C-41F9-AD91-A2BB23EA08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76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2128-FF0C-41F9-AD91-A2BB23EA08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92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2128-FF0C-41F9-AD91-A2BB23EA08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67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2128-FF0C-41F9-AD91-A2BB23EA082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81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ABFB-2F4C-4DD7-A5D9-96D72A9285F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1AA1-1419-4B41-B59B-F30C999F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7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ABFB-2F4C-4DD7-A5D9-96D72A9285F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1AA1-1419-4B41-B59B-F30C999F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6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ABFB-2F4C-4DD7-A5D9-96D72A9285F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1AA1-1419-4B41-B59B-F30C999F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ABFB-2F4C-4DD7-A5D9-96D72A9285F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1AA1-1419-4B41-B59B-F30C999F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0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ABFB-2F4C-4DD7-A5D9-96D72A9285F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1AA1-1419-4B41-B59B-F30C999F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ABFB-2F4C-4DD7-A5D9-96D72A9285F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1AA1-1419-4B41-B59B-F30C999F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5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ABFB-2F4C-4DD7-A5D9-96D72A9285F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1AA1-1419-4B41-B59B-F30C999F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1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ABFB-2F4C-4DD7-A5D9-96D72A9285F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1AA1-1419-4B41-B59B-F30C999F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0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ABFB-2F4C-4DD7-A5D9-96D72A9285F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1AA1-1419-4B41-B59B-F30C999F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8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ABFB-2F4C-4DD7-A5D9-96D72A9285F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1AA1-1419-4B41-B59B-F30C999F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ABFB-2F4C-4DD7-A5D9-96D72A9285F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1AA1-1419-4B41-B59B-F30C999F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5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t="-61000" b="-6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CABFB-2F4C-4DD7-A5D9-96D72A9285F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B1AA1-1419-4B41-B59B-F30C999F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18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633" y="-206103"/>
            <a:ext cx="11112138" cy="23876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+mn-lt"/>
              </a:rPr>
              <a:t>Reporting Category 2: Nucleic Acids and Genetics</a:t>
            </a:r>
            <a:endParaRPr lang="en-US" sz="5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498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71" y="1234790"/>
            <a:ext cx="11584458" cy="31561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5471" y="3712113"/>
            <a:ext cx="3089229" cy="49412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9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44300" cy="32766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331" y="1623168"/>
            <a:ext cx="4845232" cy="52089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786081"/>
            <a:ext cx="1969594" cy="490591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6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66" y="474786"/>
            <a:ext cx="11709752" cy="26309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7468" y="2027639"/>
            <a:ext cx="7742506" cy="539847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40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556845" y="188375"/>
            <a:ext cx="11189677" cy="28889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57" y="2970550"/>
            <a:ext cx="9470052" cy="2975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36697" y="4458215"/>
            <a:ext cx="7247283" cy="379792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6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49" y="926468"/>
            <a:ext cx="11155327" cy="41730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1434" y="4559691"/>
            <a:ext cx="7742506" cy="539847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9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23" y="980945"/>
            <a:ext cx="11290957" cy="31690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27174" y="2295533"/>
            <a:ext cx="8428306" cy="539107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2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8" y="0"/>
            <a:ext cx="7643289" cy="3906570"/>
          </a:xfrm>
          <a:prstGeom prst="rect">
            <a:avLst/>
          </a:prstGeom>
        </p:spPr>
      </p:pic>
      <p:pic>
        <p:nvPicPr>
          <p:cNvPr id="2" name="Picture 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171" y="1344750"/>
            <a:ext cx="7309704" cy="39360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7568" y="2409092"/>
            <a:ext cx="3869603" cy="67700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18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92" y="324638"/>
            <a:ext cx="11327037" cy="4277581"/>
          </a:xfrm>
          <a:prstGeom prst="rect">
            <a:avLst/>
          </a:prstGeom>
        </p:spPr>
      </p:pic>
      <p:pic>
        <p:nvPicPr>
          <p:cNvPr id="2" name="Picture 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434" y="981019"/>
            <a:ext cx="6125674" cy="30919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51630" y="981019"/>
            <a:ext cx="27256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Key:</a:t>
            </a:r>
          </a:p>
          <a:p>
            <a:endParaRPr lang="en-US" sz="2400" dirty="0"/>
          </a:p>
          <a:p>
            <a:r>
              <a:rPr lang="en-US" sz="2400" b="1" dirty="0" smtClean="0"/>
              <a:t>L</a:t>
            </a:r>
            <a:r>
              <a:rPr lang="en-US" sz="2400" dirty="0" smtClean="0"/>
              <a:t> = log leg muscles    </a:t>
            </a:r>
            <a:r>
              <a:rPr lang="en-US" sz="2400" b="1" dirty="0" smtClean="0"/>
              <a:t> l </a:t>
            </a:r>
            <a:r>
              <a:rPr lang="en-US" sz="2400" dirty="0" smtClean="0"/>
              <a:t>=short leg muscles </a:t>
            </a:r>
          </a:p>
          <a:p>
            <a:endParaRPr lang="en-US" sz="2400" dirty="0" smtClean="0"/>
          </a:p>
          <a:p>
            <a:r>
              <a:rPr lang="en-US" sz="2400" b="1" dirty="0" smtClean="0"/>
              <a:t>M</a:t>
            </a:r>
            <a:r>
              <a:rPr lang="en-US" sz="2400" dirty="0" smtClean="0"/>
              <a:t> =strong muscles     </a:t>
            </a:r>
            <a:r>
              <a:rPr lang="en-US" sz="2400" b="1" dirty="0" smtClean="0"/>
              <a:t>m</a:t>
            </a:r>
            <a:r>
              <a:rPr lang="en-US" sz="2400" dirty="0" smtClean="0"/>
              <a:t> =weak leg muscles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96692" y="1430763"/>
            <a:ext cx="1166348" cy="51698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79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58" y="757518"/>
            <a:ext cx="10811691" cy="29704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9058" y="2274381"/>
            <a:ext cx="2002702" cy="35696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44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26" y="430306"/>
            <a:ext cx="11537899" cy="33464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7726" y="2683413"/>
            <a:ext cx="1415334" cy="37982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95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604" y="1916723"/>
            <a:ext cx="10226893" cy="34214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38754" y="3363668"/>
            <a:ext cx="5855677" cy="52753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4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86" y="1219200"/>
            <a:ext cx="11529465" cy="41894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1286" y="3597813"/>
            <a:ext cx="1478866" cy="49412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29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61" y="563298"/>
            <a:ext cx="11835674" cy="36921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8361" y="3282451"/>
            <a:ext cx="1322484" cy="422031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5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946"/>
            <a:ext cx="11992708" cy="67792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195060"/>
            <a:ext cx="7605346" cy="365759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43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15" y="773724"/>
            <a:ext cx="11867124" cy="33234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7094" y="2435469"/>
            <a:ext cx="3947746" cy="37982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7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71" y="808893"/>
            <a:ext cx="10857489" cy="47319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6171" y="4626513"/>
            <a:ext cx="1364566" cy="49412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03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030" y="0"/>
            <a:ext cx="8739317" cy="66469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10153" y="2477672"/>
            <a:ext cx="8194193" cy="3237327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3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80" y="1277789"/>
            <a:ext cx="11684320" cy="25652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7680" y="2560428"/>
            <a:ext cx="8522020" cy="388512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21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31" y="741313"/>
            <a:ext cx="9735682" cy="27169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0331" y="2287057"/>
            <a:ext cx="992789" cy="341843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0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06" y="1318846"/>
            <a:ext cx="11374554" cy="29366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5806" y="2247315"/>
            <a:ext cx="5603514" cy="450166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4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22" y="1111625"/>
            <a:ext cx="11092101" cy="41675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7121" y="3959081"/>
            <a:ext cx="11092101" cy="411442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61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52" y="1406770"/>
            <a:ext cx="11825148" cy="34511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3769" y="3543808"/>
            <a:ext cx="1793671" cy="365252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5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893" y="153463"/>
            <a:ext cx="8264962" cy="67045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81892" y="5563773"/>
            <a:ext cx="2895847" cy="288387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04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9859" y="1452282"/>
            <a:ext cx="874955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dirty="0" smtClean="0">
                <a:latin typeface="Edwardian Script ITC" panose="030303020407070D0804" pitchFamily="66" charset="0"/>
              </a:rPr>
              <a:t>fin</a:t>
            </a:r>
            <a:endParaRPr lang="en-US" sz="23900" dirty="0"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61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" y="1360973"/>
            <a:ext cx="12080177" cy="31235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2814" y="3369212"/>
            <a:ext cx="7742506" cy="539847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19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11" y="160322"/>
            <a:ext cx="9382365" cy="3020762"/>
          </a:xfrm>
          <a:prstGeom prst="rect">
            <a:avLst/>
          </a:prstGeom>
        </p:spPr>
      </p:pic>
      <p:pic>
        <p:nvPicPr>
          <p:cNvPr id="2" name="Picture 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832" y="1090246"/>
            <a:ext cx="4132384" cy="36048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9511" y="1906173"/>
            <a:ext cx="5249981" cy="49412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6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60" y="1055077"/>
            <a:ext cx="11406555" cy="31108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3060" y="3049172"/>
            <a:ext cx="7742506" cy="539847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2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38" y="1600200"/>
            <a:ext cx="12192515" cy="30528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8554" y="2971799"/>
            <a:ext cx="8771206" cy="475269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32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22" y="351692"/>
            <a:ext cx="10970837" cy="4413738"/>
          </a:xfrm>
          <a:prstGeom prst="rect">
            <a:avLst/>
          </a:prstGeom>
        </p:spPr>
      </p:pic>
      <p:pic>
        <p:nvPicPr>
          <p:cNvPr id="2" name="Picture 1" descr="http://ophotostop.com/wp-content/uploads/2012/12/Siamese-cat-is-the-first-breed-of-Oriental-cat.jpg"/>
          <p:cNvPicPr/>
          <p:nvPr/>
        </p:nvPicPr>
        <p:blipFill>
          <a:blip r:embed="rId4" cstate="print">
            <a:grayscl/>
          </a:blip>
          <a:srcRect l="15070" r="15564"/>
          <a:stretch>
            <a:fillRect/>
          </a:stretch>
        </p:blipFill>
        <p:spPr bwMode="auto">
          <a:xfrm>
            <a:off x="9059447" y="4765430"/>
            <a:ext cx="2903953" cy="1894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63222" y="2933115"/>
            <a:ext cx="9863758" cy="518746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05" y="562708"/>
            <a:ext cx="11470936" cy="42952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8705" y="3597813"/>
            <a:ext cx="2478815" cy="44840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43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114</Words>
  <Application>Microsoft Office PowerPoint</Application>
  <PresentationFormat>Widescreen</PresentationFormat>
  <Paragraphs>49</Paragraphs>
  <Slides>31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Edwardian Script ITC</vt:lpstr>
      <vt:lpstr>Office Theme</vt:lpstr>
      <vt:lpstr>Reporting Category 2: Nucleic Acids and Genetics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 East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Category 2: Nucleic Acids and Genetics</dc:title>
  <dc:creator>Sanchez, Kali M</dc:creator>
  <cp:lastModifiedBy>Noriega, Leticia A</cp:lastModifiedBy>
  <cp:revision>23</cp:revision>
  <cp:lastPrinted>2017-04-24T21:57:49Z</cp:lastPrinted>
  <dcterms:created xsi:type="dcterms:W3CDTF">2017-04-23T20:29:43Z</dcterms:created>
  <dcterms:modified xsi:type="dcterms:W3CDTF">2017-04-25T20:00:40Z</dcterms:modified>
</cp:coreProperties>
</file>